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4" r:id="rId2"/>
    <p:sldId id="258" r:id="rId3"/>
    <p:sldId id="263" r:id="rId4"/>
    <p:sldId id="260" r:id="rId5"/>
    <p:sldId id="259" r:id="rId6"/>
    <p:sldId id="265" r:id="rId7"/>
    <p:sldId id="266" r:id="rId8"/>
    <p:sldId id="267" r:id="rId9"/>
    <p:sldId id="268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243"/>
    <p:restoredTop sz="92574"/>
  </p:normalViewPr>
  <p:slideViewPr>
    <p:cSldViewPr>
      <p:cViewPr varScale="1">
        <p:scale>
          <a:sx n="66" d="100"/>
          <a:sy n="66" d="100"/>
        </p:scale>
        <p:origin x="1392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449F3-2AC3-4B24-BC5F-97E4542A6E39}" type="datetimeFigureOut">
              <a:rPr lang="nl-NL" smtClean="0"/>
              <a:t>29-11-2019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38BA5-531D-49EF-BC4F-70AC2C05BBF7}" type="slidenum">
              <a:rPr lang="nl-NL" smtClean="0"/>
              <a:t>‹nr.›</a:t>
            </a:fld>
            <a:endParaRPr lang="nl-NL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7196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449F3-2AC3-4B24-BC5F-97E4542A6E39}" type="datetimeFigureOut">
              <a:rPr lang="nl-NL" smtClean="0"/>
              <a:t>29-11-2019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38BA5-531D-49EF-BC4F-70AC2C05BBF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76173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449F3-2AC3-4B24-BC5F-97E4542A6E39}" type="datetimeFigureOut">
              <a:rPr lang="nl-NL" smtClean="0"/>
              <a:t>29-11-2019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38BA5-531D-49EF-BC4F-70AC2C05BBF7}" type="slidenum">
              <a:rPr lang="nl-NL" smtClean="0"/>
              <a:t>‹nr.›</a:t>
            </a:fld>
            <a:endParaRPr lang="nl-NL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7745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449F3-2AC3-4B24-BC5F-97E4542A6E39}" type="datetimeFigureOut">
              <a:rPr lang="nl-NL" smtClean="0"/>
              <a:t>29-11-2019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38BA5-531D-49EF-BC4F-70AC2C05BBF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99859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449F3-2AC3-4B24-BC5F-97E4542A6E39}" type="datetimeFigureOut">
              <a:rPr lang="nl-NL" smtClean="0"/>
              <a:t>29-11-2019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38BA5-531D-49EF-BC4F-70AC2C05BBF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56724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449F3-2AC3-4B24-BC5F-97E4542A6E39}" type="datetimeFigureOut">
              <a:rPr lang="nl-NL" smtClean="0"/>
              <a:t>29-11-2019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38BA5-531D-49EF-BC4F-70AC2C05BBF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29435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449F3-2AC3-4B24-BC5F-97E4542A6E39}" type="datetimeFigureOut">
              <a:rPr lang="nl-NL" smtClean="0"/>
              <a:t>29-11-2019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38BA5-531D-49EF-BC4F-70AC2C05BBF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23057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03C449F3-2AC3-4B24-BC5F-97E4542A6E39}" type="datetimeFigureOut">
              <a:rPr lang="nl-NL" smtClean="0"/>
              <a:t>29-11-2019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FC38BA5-531D-49EF-BC4F-70AC2C05BBF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61788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5234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449F3-2AC3-4B24-BC5F-97E4542A6E39}" type="datetimeFigureOut">
              <a:rPr lang="nl-NL" smtClean="0"/>
              <a:t>29-11-2019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38BA5-531D-49EF-BC4F-70AC2C05BBF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13011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449F3-2AC3-4B24-BC5F-97E4542A6E39}" type="datetimeFigureOut">
              <a:rPr lang="nl-NL" smtClean="0"/>
              <a:t>29-11-2019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38BA5-531D-49EF-BC4F-70AC2C05BBF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03480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449F3-2AC3-4B24-BC5F-97E4542A6E39}" type="datetimeFigureOut">
              <a:rPr lang="nl-NL" smtClean="0"/>
              <a:t>29-11-2019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38BA5-531D-49EF-BC4F-70AC2C05BBF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73396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03C449F3-2AC3-4B24-BC5F-97E4542A6E39}" type="datetimeFigureOut">
              <a:rPr lang="nl-NL" smtClean="0"/>
              <a:t>29-11-2019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1FC38BA5-531D-49EF-BC4F-70AC2C05BBF7}" type="slidenum">
              <a:rPr lang="nl-NL" smtClean="0"/>
              <a:t>‹nr.›</a:t>
            </a:fld>
            <a:endParaRPr lang="nl-NL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548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inyurl.com/ontbossinginamazonie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inyurl.com/ontbossinginamazonie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buiten, persoon, vasthouden, staand&#10;&#10;Automatisch gegenereerde beschrijving">
            <a:extLst>
              <a:ext uri="{FF2B5EF4-FFF2-40B4-BE49-F238E27FC236}">
                <a16:creationId xmlns:a16="http://schemas.microsoft.com/office/drawing/2014/main" id="{6AA27A81-D644-446A-BCEE-4180FF6B4B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" r="8249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804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741B58E-3B65-4A01-A276-975AB2CF8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39736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AC67C3-831B-4AB1-A259-DFB839CAF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9277" y="605896"/>
            <a:ext cx="2313633" cy="5646208"/>
          </a:xfrm>
        </p:spPr>
        <p:txBody>
          <a:bodyPr anchor="ctr">
            <a:normAutofit/>
          </a:bodyPr>
          <a:lstStyle/>
          <a:p>
            <a:r>
              <a:rPr lang="nl-NL" sz="3100">
                <a:solidFill>
                  <a:srgbClr val="FFFFFF"/>
                </a:solidFill>
              </a:rPr>
              <a:t>Deze les: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54B3F04-9EAC-45C0-B3CE-0387EEA10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56512" y="605896"/>
            <a:ext cx="4810247" cy="5646208"/>
          </a:xfrm>
        </p:spPr>
        <p:txBody>
          <a:bodyPr anchor="ctr">
            <a:normAutofit/>
          </a:bodyPr>
          <a:lstStyle/>
          <a:p>
            <a:r>
              <a:rPr lang="en-US" dirty="0" err="1"/>
              <a:t>Introductie</a:t>
            </a:r>
            <a:r>
              <a:rPr lang="en-US" dirty="0"/>
              <a:t> </a:t>
            </a:r>
            <a:r>
              <a:rPr lang="en-US" dirty="0" err="1"/>
              <a:t>Weidyenye</a:t>
            </a:r>
            <a:endParaRPr lang="en-US" dirty="0"/>
          </a:p>
          <a:p>
            <a:r>
              <a:rPr lang="en-US" dirty="0"/>
              <a:t>Mental Map of Mind Map </a:t>
            </a:r>
          </a:p>
          <a:p>
            <a:r>
              <a:rPr lang="en-US" dirty="0"/>
              <a:t>Story Map 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87949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64C8EB-B263-7249-BAAE-10151A21E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Introductie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8D2AD95-4B69-484B-AE50-BD42E8E2D8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57036F99-77B6-6B47-B8D7-3D52A91A3C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588" y="1822869"/>
            <a:ext cx="7882542" cy="4433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4413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2960" y="286603"/>
            <a:ext cx="7543800" cy="1450757"/>
          </a:xfrm>
        </p:spPr>
        <p:txBody>
          <a:bodyPr>
            <a:normAutofit/>
          </a:bodyPr>
          <a:lstStyle/>
          <a:p>
            <a:r>
              <a:rPr lang="nl-NL" b="1" dirty="0" err="1"/>
              <a:t>Mental</a:t>
            </a:r>
            <a:r>
              <a:rPr lang="nl-NL" b="1" dirty="0"/>
              <a:t> Map of Mind Map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22959" y="1845734"/>
            <a:ext cx="4841240" cy="4023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err="1"/>
              <a:t>Tijd</a:t>
            </a:r>
            <a:r>
              <a:rPr lang="en-US" b="1" dirty="0"/>
              <a:t>:</a:t>
            </a:r>
            <a:r>
              <a:rPr lang="en-US" dirty="0"/>
              <a:t> 4 </a:t>
            </a:r>
            <a:r>
              <a:rPr lang="en-US" dirty="0" err="1"/>
              <a:t>minuten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Hoe: </a:t>
            </a:r>
            <a:r>
              <a:rPr lang="en-US" dirty="0"/>
              <a:t>in</a:t>
            </a:r>
            <a:r>
              <a:rPr lang="en-US" b="1" dirty="0"/>
              <a:t> </a:t>
            </a:r>
            <a:r>
              <a:rPr lang="en-US" dirty="0"/>
              <a:t>duo’s </a:t>
            </a:r>
          </a:p>
          <a:p>
            <a:pPr marL="0" indent="0">
              <a:buNone/>
            </a:pPr>
            <a:r>
              <a:rPr lang="en-US" b="1" dirty="0" err="1"/>
              <a:t>Nodig</a:t>
            </a:r>
            <a:r>
              <a:rPr lang="en-US" dirty="0"/>
              <a:t>: wit papier, </a:t>
            </a:r>
            <a:r>
              <a:rPr lang="en-US" dirty="0" err="1"/>
              <a:t>potlood</a:t>
            </a:r>
            <a:r>
              <a:rPr lang="en-US" dirty="0"/>
              <a:t> of pen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err="1"/>
              <a:t>Opdracht</a:t>
            </a:r>
            <a:r>
              <a:rPr lang="en-US" dirty="0"/>
              <a:t>: </a:t>
            </a:r>
            <a:r>
              <a:rPr lang="en-US" dirty="0" err="1"/>
              <a:t>Maak</a:t>
            </a:r>
            <a:r>
              <a:rPr lang="en-US" dirty="0"/>
              <a:t> </a:t>
            </a:r>
            <a:r>
              <a:rPr lang="en-US" dirty="0" err="1"/>
              <a:t>een</a:t>
            </a:r>
            <a:r>
              <a:rPr lang="en-US" dirty="0"/>
              <a:t> Mental Map of </a:t>
            </a:r>
            <a:r>
              <a:rPr lang="en-US" dirty="0" err="1"/>
              <a:t>een</a:t>
            </a:r>
            <a:r>
              <a:rPr lang="en-US" dirty="0"/>
              <a:t> Mind Map van het </a:t>
            </a:r>
            <a:r>
              <a:rPr lang="en-US" dirty="0" err="1"/>
              <a:t>Amazonegebied</a:t>
            </a:r>
            <a:r>
              <a:rPr lang="en-US" dirty="0"/>
              <a:t>: </a:t>
            </a:r>
            <a:r>
              <a:rPr lang="en-US" dirty="0" err="1"/>
              <a:t>Amazonië</a:t>
            </a:r>
            <a:r>
              <a:rPr lang="en-US" dirty="0"/>
              <a:t>. </a:t>
            </a:r>
          </a:p>
          <a:p>
            <a:pPr marL="0" indent="0">
              <a:buNone/>
            </a:pPr>
            <a:r>
              <a:rPr lang="en-US" dirty="0" err="1"/>
              <a:t>Niet</a:t>
            </a:r>
            <a:r>
              <a:rPr lang="en-US" dirty="0"/>
              <a:t> </a:t>
            </a:r>
            <a:r>
              <a:rPr lang="en-US" dirty="0" err="1"/>
              <a:t>opzoeken</a:t>
            </a:r>
            <a:r>
              <a:rPr lang="en-US" dirty="0"/>
              <a:t>! </a:t>
            </a:r>
            <a:r>
              <a:rPr lang="en-US" dirty="0" err="1"/>
              <a:t>Schrijf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teken</a:t>
            </a:r>
            <a:r>
              <a:rPr lang="en-US" dirty="0"/>
              <a:t> wat je nu al </a:t>
            </a:r>
            <a:r>
              <a:rPr lang="en-US" dirty="0" err="1"/>
              <a:t>weet</a:t>
            </a:r>
            <a:r>
              <a:rPr lang="en-US" dirty="0"/>
              <a:t>. </a:t>
            </a:r>
          </a:p>
          <a:p>
            <a:pPr marL="0" indent="0">
              <a:buNone/>
            </a:pPr>
            <a:r>
              <a:rPr lang="en-US" dirty="0" err="1"/>
              <a:t>Denk</a:t>
            </a:r>
            <a:r>
              <a:rPr lang="en-US" dirty="0"/>
              <a:t> </a:t>
            </a:r>
            <a:r>
              <a:rPr lang="en-US" dirty="0" err="1"/>
              <a:t>aan</a:t>
            </a:r>
            <a:r>
              <a:rPr lang="en-US" dirty="0"/>
              <a:t>: </a:t>
            </a:r>
            <a:r>
              <a:rPr lang="en-US" dirty="0" err="1"/>
              <a:t>bijzonderheden</a:t>
            </a:r>
            <a:r>
              <a:rPr lang="en-US" dirty="0"/>
              <a:t>, </a:t>
            </a:r>
            <a:r>
              <a:rPr lang="en-US" dirty="0" err="1"/>
              <a:t>steden</a:t>
            </a:r>
            <a:r>
              <a:rPr lang="en-US" dirty="0"/>
              <a:t>, </a:t>
            </a:r>
            <a:r>
              <a:rPr lang="en-US" dirty="0" err="1"/>
              <a:t>vegetatie</a:t>
            </a:r>
            <a:r>
              <a:rPr lang="en-US" dirty="0"/>
              <a:t> etc. </a:t>
            </a:r>
          </a:p>
          <a:p>
            <a:endParaRPr lang="en-US" dirty="0"/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251F6C03-F89B-934F-947F-A2E0019A4A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5426" y="2139713"/>
            <a:ext cx="2733037" cy="3515160"/>
          </a:xfrm>
          <a:prstGeom prst="rect">
            <a:avLst/>
          </a:prstGeom>
        </p:spPr>
      </p:pic>
      <p:sp>
        <p:nvSpPr>
          <p:cNvPr id="4" name="Rechthoek 3">
            <a:extLst>
              <a:ext uri="{FF2B5EF4-FFF2-40B4-BE49-F238E27FC236}">
                <a16:creationId xmlns:a16="http://schemas.microsoft.com/office/drawing/2014/main" id="{B10EEF4E-971A-42E6-B978-295D6E322BA6}"/>
              </a:ext>
            </a:extLst>
          </p:cNvPr>
          <p:cNvSpPr/>
          <p:nvPr/>
        </p:nvSpPr>
        <p:spPr>
          <a:xfrm>
            <a:off x="5940152" y="5301208"/>
            <a:ext cx="648072" cy="56788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80231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741B58E-3B65-4A01-A276-975AB2CF8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39736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AC67C3-831B-4AB1-A259-DFB839CAF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2705F3B-D064-394D-BC82-18F148BE9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277" y="605896"/>
            <a:ext cx="2313633" cy="5646208"/>
          </a:xfrm>
        </p:spPr>
        <p:txBody>
          <a:bodyPr anchor="ctr">
            <a:normAutofit/>
          </a:bodyPr>
          <a:lstStyle/>
          <a:p>
            <a:r>
              <a:rPr lang="nl-NL" sz="3100">
                <a:solidFill>
                  <a:srgbClr val="FFFFFF"/>
                </a:solidFill>
              </a:rPr>
              <a:t>Storymap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54B3F04-9EAC-45C0-B3CE-0387EEA10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9685E72-991F-A548-9221-71EC151688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6512" y="605896"/>
            <a:ext cx="4810247" cy="5646208"/>
          </a:xfrm>
        </p:spPr>
        <p:txBody>
          <a:bodyPr anchor="ctr">
            <a:normAutofit/>
          </a:bodyPr>
          <a:lstStyle/>
          <a:p>
            <a:r>
              <a:rPr lang="nl-NL" b="1" dirty="0"/>
              <a:t>Tijd:</a:t>
            </a:r>
          </a:p>
          <a:p>
            <a:r>
              <a:rPr lang="nl-NL" b="1" dirty="0"/>
              <a:t>Hoe:</a:t>
            </a:r>
            <a:r>
              <a:rPr lang="nl-NL" dirty="0"/>
              <a:t> in duo’s </a:t>
            </a:r>
          </a:p>
          <a:p>
            <a:r>
              <a:rPr lang="nl-NL" b="1" dirty="0"/>
              <a:t>Nodig:</a:t>
            </a:r>
            <a:r>
              <a:rPr lang="nl-NL" dirty="0"/>
              <a:t> twee laptops</a:t>
            </a:r>
          </a:p>
          <a:p>
            <a:endParaRPr lang="nl-NL" dirty="0"/>
          </a:p>
          <a:p>
            <a:r>
              <a:rPr lang="nl-NL" b="1" dirty="0"/>
              <a:t>Opdracht</a:t>
            </a:r>
            <a:r>
              <a:rPr lang="nl-NL" dirty="0"/>
              <a:t>: ga naar: </a:t>
            </a:r>
            <a:r>
              <a:rPr lang="en-US" dirty="0">
                <a:hlinkClick r:id="rId2"/>
              </a:rPr>
              <a:t>www.tinyurl.com/ontbossinginamazonie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maak</a:t>
            </a:r>
            <a:r>
              <a:rPr lang="en-US" dirty="0"/>
              <a:t> de Story Map. </a:t>
            </a:r>
          </a:p>
          <a:p>
            <a:endParaRPr lang="en-US" dirty="0"/>
          </a:p>
          <a:p>
            <a:r>
              <a:rPr lang="en-US" b="1" dirty="0" err="1"/>
              <a:t>Klaar</a:t>
            </a:r>
            <a:r>
              <a:rPr lang="en-US" b="1" dirty="0"/>
              <a:t>?</a:t>
            </a:r>
            <a:r>
              <a:rPr lang="en-US" dirty="0"/>
              <a:t> Begin </a:t>
            </a:r>
            <a:r>
              <a:rPr lang="en-US" dirty="0" err="1"/>
              <a:t>aan</a:t>
            </a:r>
            <a:r>
              <a:rPr lang="en-US" dirty="0"/>
              <a:t> de brief. 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43106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buiten, persoon, vasthouden, staand&#10;&#10;Automatisch gegenereerde beschrijving">
            <a:extLst>
              <a:ext uri="{FF2B5EF4-FFF2-40B4-BE49-F238E27FC236}">
                <a16:creationId xmlns:a16="http://schemas.microsoft.com/office/drawing/2014/main" id="{6AA27A81-D644-446A-BCEE-4180FF6B4B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" r="8249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0802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741B58E-3B65-4A01-A276-975AB2CF8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39736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AC67C3-831B-4AB1-A259-DFB839CAF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9277" y="605896"/>
            <a:ext cx="2313633" cy="5646208"/>
          </a:xfrm>
        </p:spPr>
        <p:txBody>
          <a:bodyPr anchor="ctr">
            <a:normAutofit/>
          </a:bodyPr>
          <a:lstStyle/>
          <a:p>
            <a:r>
              <a:rPr lang="nl-NL" sz="3100">
                <a:solidFill>
                  <a:srgbClr val="FFFFFF"/>
                </a:solidFill>
              </a:rPr>
              <a:t>Deze les: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54B3F04-9EAC-45C0-B3CE-0387EEA10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56512" y="605896"/>
            <a:ext cx="4810247" cy="5646208"/>
          </a:xfrm>
        </p:spPr>
        <p:txBody>
          <a:bodyPr anchor="ctr">
            <a:normAutofit/>
          </a:bodyPr>
          <a:lstStyle/>
          <a:p>
            <a:r>
              <a:rPr lang="en-US" dirty="0" err="1"/>
              <a:t>Eindopdracht</a:t>
            </a:r>
            <a:r>
              <a:rPr lang="en-US" dirty="0"/>
              <a:t>: </a:t>
            </a:r>
            <a:r>
              <a:rPr lang="en-US" dirty="0" err="1"/>
              <a:t>schrijven</a:t>
            </a:r>
            <a:r>
              <a:rPr lang="en-US" dirty="0"/>
              <a:t> van de brief</a:t>
            </a:r>
          </a:p>
          <a:p>
            <a:r>
              <a:rPr lang="en-US" dirty="0" err="1"/>
              <a:t>Nabespreking</a:t>
            </a:r>
            <a:endParaRPr lang="en-US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25930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741B58E-3B65-4A01-A276-975AB2CF8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39736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AC67C3-831B-4AB1-A259-DFB839CAF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2705F3B-D064-394D-BC82-18F148BE9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277" y="605896"/>
            <a:ext cx="2313633" cy="5646208"/>
          </a:xfrm>
        </p:spPr>
        <p:txBody>
          <a:bodyPr anchor="ctr">
            <a:normAutofit/>
          </a:bodyPr>
          <a:lstStyle/>
          <a:p>
            <a:r>
              <a:rPr lang="nl-NL" sz="3100">
                <a:solidFill>
                  <a:srgbClr val="FFFFFF"/>
                </a:solidFill>
              </a:rPr>
              <a:t>Storymap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54B3F04-9EAC-45C0-B3CE-0387EEA10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9685E72-991F-A548-9221-71EC151688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6512" y="605896"/>
            <a:ext cx="4810247" cy="5646208"/>
          </a:xfrm>
        </p:spPr>
        <p:txBody>
          <a:bodyPr anchor="ctr">
            <a:normAutofit/>
          </a:bodyPr>
          <a:lstStyle/>
          <a:p>
            <a:r>
              <a:rPr lang="nl-NL" b="1" dirty="0"/>
              <a:t>Tijd:</a:t>
            </a:r>
          </a:p>
          <a:p>
            <a:r>
              <a:rPr lang="nl-NL" b="1" dirty="0"/>
              <a:t>Hoe:</a:t>
            </a:r>
            <a:r>
              <a:rPr lang="nl-NL" dirty="0"/>
              <a:t> in duo’s </a:t>
            </a:r>
          </a:p>
          <a:p>
            <a:r>
              <a:rPr lang="nl-NL" b="1" dirty="0"/>
              <a:t>Nodig:</a:t>
            </a:r>
            <a:r>
              <a:rPr lang="nl-NL" dirty="0"/>
              <a:t> twee laptops</a:t>
            </a:r>
          </a:p>
          <a:p>
            <a:endParaRPr lang="nl-NL" dirty="0"/>
          </a:p>
          <a:p>
            <a:r>
              <a:rPr lang="nl-NL" b="1" dirty="0"/>
              <a:t>Opdracht</a:t>
            </a:r>
            <a:r>
              <a:rPr lang="nl-NL" dirty="0"/>
              <a:t>: ga naar: </a:t>
            </a:r>
            <a:r>
              <a:rPr lang="en-US" dirty="0">
                <a:hlinkClick r:id="rId2"/>
              </a:rPr>
              <a:t>www.tinyurl.com/ontbossinginamazonie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maak</a:t>
            </a:r>
            <a:r>
              <a:rPr lang="en-US" dirty="0"/>
              <a:t> de </a:t>
            </a:r>
            <a:r>
              <a:rPr lang="en-US" dirty="0" err="1"/>
              <a:t>eindopdracht</a:t>
            </a:r>
            <a:r>
              <a:rPr lang="en-US" dirty="0"/>
              <a:t>: de brief. </a:t>
            </a:r>
          </a:p>
          <a:p>
            <a:endParaRPr lang="en-US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231325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F1FDAA-4549-465F-B8C7-03E0E31F4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Nabespreking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86BA802-BADB-4C9A-98C2-30E396D0C8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76816423"/>
      </p:ext>
    </p:extLst>
  </p:cSld>
  <p:clrMapOvr>
    <a:masterClrMapping/>
  </p:clrMapOvr>
</p:sld>
</file>

<file path=ppt/theme/theme1.xml><?xml version="1.0" encoding="utf-8"?>
<a:theme xmlns:a="http://schemas.openxmlformats.org/drawingml/2006/main" name="Terugblik">
  <a:themeElements>
    <a:clrScheme name="Terugblik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Terugblik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rugblik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4486</TotalTime>
  <Words>150</Words>
  <Application>Microsoft Office PowerPoint</Application>
  <PresentationFormat>Diavoorstelling (4:3)</PresentationFormat>
  <Paragraphs>31</Paragraphs>
  <Slides>9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2" baseType="lpstr">
      <vt:lpstr>Calibri</vt:lpstr>
      <vt:lpstr>Calibri Light</vt:lpstr>
      <vt:lpstr>Terugblik</vt:lpstr>
      <vt:lpstr>PowerPoint-presentatie</vt:lpstr>
      <vt:lpstr>Deze les:</vt:lpstr>
      <vt:lpstr>Introductie</vt:lpstr>
      <vt:lpstr>Mental Map of Mind Map</vt:lpstr>
      <vt:lpstr>Storymap</vt:lpstr>
      <vt:lpstr>PowerPoint-presentatie</vt:lpstr>
      <vt:lpstr>Deze les:</vt:lpstr>
      <vt:lpstr>Storymap</vt:lpstr>
      <vt:lpstr>Nabespreking</vt:lpstr>
    </vt:vector>
  </TitlesOfParts>
  <Company>Christelijk Gymnasium Utrecht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 vorige les:</dc:title>
  <dc:creator>Pieter de Paauw</dc:creator>
  <cp:lastModifiedBy>Bake, M.T. (Maartje)</cp:lastModifiedBy>
  <cp:revision>61</cp:revision>
  <dcterms:created xsi:type="dcterms:W3CDTF">2015-01-19T15:47:24Z</dcterms:created>
  <dcterms:modified xsi:type="dcterms:W3CDTF">2019-11-29T11:19:29Z</dcterms:modified>
</cp:coreProperties>
</file>